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Профилактика плоскостопия у детей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5112568" cy="1336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-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3284984"/>
            <a:ext cx="5472608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476672"/>
            <a:ext cx="4176464" cy="2736304"/>
          </a:xfrm>
        </p:spPr>
      </p:pic>
      <p:pic>
        <p:nvPicPr>
          <p:cNvPr id="5" name="Рисунок 4" descr="slide-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429000"/>
            <a:ext cx="4370096" cy="3011816"/>
          </a:xfrm>
          <a:prstGeom prst="rect">
            <a:avLst/>
          </a:prstGeom>
        </p:spPr>
      </p:pic>
      <p:pic>
        <p:nvPicPr>
          <p:cNvPr id="6" name="Рисунок 5" descr="slide-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429000"/>
            <a:ext cx="4176464" cy="2952328"/>
          </a:xfrm>
          <a:prstGeom prst="rect">
            <a:avLst/>
          </a:prstGeom>
        </p:spPr>
      </p:pic>
      <p:pic>
        <p:nvPicPr>
          <p:cNvPr id="7" name="Рисунок 6" descr="Nestandartnoe-fizkulturnoe-oborudovanie-v-rabote-s-doshkolnikami-Gorizontalnaja-dorozhka-–-lesenka-Klassiki-–-mishen-Kover-massazher-Cvetnye-kameshki-Massazhnye-valiki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476672"/>
            <a:ext cx="4392488" cy="2854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Комплекс гимнастики для проведения дома: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935480"/>
            <a:ext cx="5040560" cy="4013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-медленная ходьба на носках и пятках с увеличением темпа движения;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-ходьба на внешней стороне ступни;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-попеременное сгибание и разгибание пальцев на ногах;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-вращение ступнями, сидя на стуле;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-поднимание и перекладывание предметов, при помощи ног;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-катание мяча стопами;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-сидя на стуле, сминать газету пальцами ног.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are-feet-of-a-little-boy_n_gu3qfoox__F00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2420888"/>
            <a:ext cx="3888432" cy="2520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6021288"/>
            <a:ext cx="65527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Пусть наши дети будут здоровы!!!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важна профилактика плоскостопия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935480"/>
            <a:ext cx="5194920" cy="438912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/>
                </a:solidFill>
              </a:rPr>
              <a:t>В дошкольный период ребенок быстро растет и развивается, движения становятся его потребностью.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5"/>
                </a:solidFill>
              </a:rPr>
              <a:t>Ребенок, страдающий плоскостопием, быстро устает от ходьбы и бега, плохо переносит статические нагрузки. Это в свою очередь отрицательно сказывается на его общефизическом развитии.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5"/>
                </a:solidFill>
              </a:rPr>
              <a:t>Поэтому профилактика плоскостопия и своевременное обнаружение уплощения стопы чрезвычайно важны в период роста и развития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7" name="Рисунок 6" descr="1284-1024x6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2420888"/>
            <a:ext cx="345638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3717032"/>
            <a:ext cx="3754760" cy="26075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Плоскостопие – это изменение формы стопы, которое характеризуется опущением ее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продольного и поперечного свода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opredelit-ploskostopi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764704"/>
            <a:ext cx="4608512" cy="5976664"/>
          </a:xfrm>
          <a:prstGeom prst="rect">
            <a:avLst/>
          </a:prstGeom>
        </p:spPr>
      </p:pic>
      <p:pic>
        <p:nvPicPr>
          <p:cNvPr id="6" name="Рисунок 5" descr="1284-1024x6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692696"/>
            <a:ext cx="3960440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Причины плоскостопия: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35480"/>
            <a:ext cx="4114800" cy="43891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sz="2900" dirty="0" smtClean="0">
                <a:solidFill>
                  <a:srgbClr val="7030A0"/>
                </a:solidFill>
              </a:rPr>
              <a:t>ранее вставание;</a:t>
            </a:r>
          </a:p>
          <a:p>
            <a:endParaRPr lang="ru-RU" sz="2900" dirty="0" smtClean="0">
              <a:solidFill>
                <a:srgbClr val="7030A0"/>
              </a:solidFill>
            </a:endParaRPr>
          </a:p>
          <a:p>
            <a:r>
              <a:rPr lang="ru-RU" sz="2900" dirty="0" smtClean="0">
                <a:solidFill>
                  <a:srgbClr val="7030A0"/>
                </a:solidFill>
              </a:rPr>
              <a:t>избыточный вес;</a:t>
            </a:r>
          </a:p>
          <a:p>
            <a:endParaRPr lang="ru-RU" sz="2900" dirty="0" smtClean="0">
              <a:solidFill>
                <a:srgbClr val="7030A0"/>
              </a:solidFill>
            </a:endParaRPr>
          </a:p>
          <a:p>
            <a:r>
              <a:rPr lang="ru-RU" sz="2900" dirty="0" smtClean="0">
                <a:solidFill>
                  <a:srgbClr val="7030A0"/>
                </a:solidFill>
              </a:rPr>
              <a:t>генетическая предрасположенность;</a:t>
            </a:r>
          </a:p>
          <a:p>
            <a:endParaRPr lang="ru-RU" sz="2900" dirty="0" smtClean="0">
              <a:solidFill>
                <a:srgbClr val="7030A0"/>
              </a:solidFill>
            </a:endParaRPr>
          </a:p>
          <a:p>
            <a:r>
              <a:rPr lang="ru-RU" sz="2900" dirty="0" smtClean="0">
                <a:solidFill>
                  <a:srgbClr val="7030A0"/>
                </a:solidFill>
              </a:rPr>
              <a:t>травмы стопы;</a:t>
            </a:r>
          </a:p>
          <a:p>
            <a:endParaRPr lang="ru-RU" sz="2900" dirty="0" smtClean="0">
              <a:solidFill>
                <a:srgbClr val="7030A0"/>
              </a:solidFill>
            </a:endParaRPr>
          </a:p>
          <a:p>
            <a:r>
              <a:rPr lang="ru-RU" sz="2900" dirty="0" smtClean="0">
                <a:solidFill>
                  <a:srgbClr val="7030A0"/>
                </a:solidFill>
              </a:rPr>
              <a:t>длительное хождение босиком по полу с твердым гладким покрытием;</a:t>
            </a:r>
          </a:p>
          <a:p>
            <a:endParaRPr lang="ru-RU" sz="2900" dirty="0" smtClean="0">
              <a:solidFill>
                <a:srgbClr val="7030A0"/>
              </a:solidFill>
            </a:endParaRPr>
          </a:p>
          <a:p>
            <a:r>
              <a:rPr lang="ru-RU" sz="2900" dirty="0" smtClean="0">
                <a:solidFill>
                  <a:srgbClr val="7030A0"/>
                </a:solidFill>
              </a:rPr>
              <a:t>плохо подобранная обувь;</a:t>
            </a:r>
          </a:p>
          <a:p>
            <a:endParaRPr lang="ru-RU" sz="2900" dirty="0" smtClean="0">
              <a:solidFill>
                <a:srgbClr val="7030A0"/>
              </a:solidFill>
            </a:endParaRPr>
          </a:p>
          <a:p>
            <a:r>
              <a:rPr lang="ru-RU" sz="2900" dirty="0" smtClean="0">
                <a:solidFill>
                  <a:srgbClr val="7030A0"/>
                </a:solidFill>
              </a:rPr>
              <a:t>перенесенные заболевания (рахит, осложнения после полиомиелита);</a:t>
            </a:r>
          </a:p>
          <a:p>
            <a:endParaRPr lang="ru-RU" sz="2900" dirty="0" smtClean="0">
              <a:solidFill>
                <a:srgbClr val="7030A0"/>
              </a:solidFill>
            </a:endParaRPr>
          </a:p>
          <a:p>
            <a:r>
              <a:rPr lang="ru-RU" sz="2900" dirty="0" smtClean="0">
                <a:solidFill>
                  <a:srgbClr val="7030A0"/>
                </a:solidFill>
              </a:rPr>
              <a:t>недостаточная или избыточная физическая нагрузка.</a:t>
            </a:r>
            <a:endParaRPr lang="ru-RU" sz="29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rehab-hands-on-leg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420888"/>
            <a:ext cx="4248472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плоскостопия: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935480"/>
            <a:ext cx="3744416" cy="43891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быстрая утомляемость ног;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быстрое изнашивание внутренней стороны по подошвы;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ребенок ходит с широко расставленными ногами, слегка сгибая ноги в коленях, развернув стопы;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стопа имеет неправильную форму или становится шире;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появление отека стоп к вечеру, которого не будет утром;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ноющие боли при стоянии или ходьбе в голенях.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Make-sure-to-properly-measure-your-kid’s-feet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2132856"/>
            <a:ext cx="5184576" cy="45734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Меры профилактики плоскостопия: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935480"/>
            <a:ext cx="3960440" cy="38697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укрепление мышц, сохраняющих свод стопы;</a:t>
            </a:r>
          </a:p>
          <a:p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ношение правильно подобранной обуви;</a:t>
            </a:r>
          </a:p>
          <a:p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ограничение нагрузки на нижние конечности;</a:t>
            </a:r>
          </a:p>
          <a:p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специальная гимнастика, направленная на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      укрепление мышечно-связочного аппарата стоп и голени;</a:t>
            </a:r>
          </a:p>
          <a:p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проведение специальных упражнений, гигиена и массаж ног с использованием особых предметов.</a:t>
            </a:r>
            <a:endParaRPr lang="ru-RU" sz="29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profilaktika-ploskostopij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844824"/>
            <a:ext cx="5004048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475682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692696"/>
            <a:ext cx="8352928" cy="583264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692696"/>
            <a:ext cx="8352928" cy="563190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TqccUhwml8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7" y="980729"/>
            <a:ext cx="8179196" cy="534387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304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Профилактика плоскостопия у детей </vt:lpstr>
      <vt:lpstr>Почему важна профилактика плоскостопия</vt:lpstr>
      <vt:lpstr>Слайд 3</vt:lpstr>
      <vt:lpstr>Причины плоскостопия:</vt:lpstr>
      <vt:lpstr>Признаки плоскостопия:</vt:lpstr>
      <vt:lpstr>Меры профилактики плоскостопия:</vt:lpstr>
      <vt:lpstr>Слайд 7</vt:lpstr>
      <vt:lpstr>Слайд 8</vt:lpstr>
      <vt:lpstr>Слайд 9</vt:lpstr>
      <vt:lpstr>Слайд 10</vt:lpstr>
      <vt:lpstr>Комплекс гимнастики для проведения дома: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плоскостопия у детей дошкольного возроста</dc:title>
  <dc:creator>Саша</dc:creator>
  <cp:lastModifiedBy>Саша</cp:lastModifiedBy>
  <cp:revision>12</cp:revision>
  <dcterms:created xsi:type="dcterms:W3CDTF">2019-03-28T15:29:57Z</dcterms:created>
  <dcterms:modified xsi:type="dcterms:W3CDTF">2020-04-06T15:43:50Z</dcterms:modified>
</cp:coreProperties>
</file>